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79" r:id="rId2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5" d="100"/>
          <a:sy n="35" d="100"/>
        </p:scale>
        <p:origin x="1027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28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6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88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03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43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56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38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91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9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Personalizar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Alexandre</dc:creator>
  <cp:lastModifiedBy>Acesc Associação de Clubes Esportivos e Socioculturais de São Paulo</cp:lastModifiedBy>
  <cp:revision>3</cp:revision>
  <dcterms:created xsi:type="dcterms:W3CDTF">2006-08-16T00:00:00Z</dcterms:created>
  <dcterms:modified xsi:type="dcterms:W3CDTF">2026-06-15T12:25:27Z</dcterms:modified>
</cp:coreProperties>
</file>